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26" y="3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031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66108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9049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117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16778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90240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7946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63182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278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27569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4196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C75913-26D0-411D-9A34-7754AB8E3E22}" type="datetimeFigureOut">
              <a:rPr lang="en-US" smtClean="0"/>
              <a:t>12/1/2021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D029884-2124-40F7-9449-A14927F258A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34517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8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4" name="Picture 4" descr="Padlock on computer motherboard">
            <a:extLst>
              <a:ext uri="{FF2B5EF4-FFF2-40B4-BE49-F238E27FC236}">
                <a16:creationId xmlns:a16="http://schemas.microsoft.com/office/drawing/2014/main" id="{6151D455-C101-4BC9-931A-BF2128A16D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5627"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E56379C-9FF1-4511-9DEE-672E86A601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7981" y="1122363"/>
            <a:ext cx="4023360" cy="320413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/>
              <a:t>Procedure, Function and Triggers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779087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DBC6133C-0615-4CE4-9132-37E609A9BD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5064" y="525982"/>
            <a:ext cx="4282983" cy="120036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Exercise 1:Triggers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9CC832-2974-4E8D-90ED-3E2941BA733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16533" y="1944913"/>
            <a:ext cx="40233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645066" y="2031101"/>
            <a:ext cx="4282984" cy="351194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1800"/>
              <a:t>Show a message that says “A new employee inserted “ every time a new employee is added to the salesman table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5222F96-971A-4F90-B841-6BAB416C7A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225843" y="6053360"/>
            <a:ext cx="740664" cy="154124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8980754-6F4B-43C9-B9BE-127B6BED65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5904923" y="215201"/>
            <a:ext cx="740664" cy="1183349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2C1BBA94-3F40-40AA-8BB9-E69E25E537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6793" y="354959"/>
            <a:ext cx="6184973" cy="5915212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5987738" y="2278417"/>
            <a:ext cx="5628018" cy="2068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10009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AAAE94E3-A7DB-4868-B1E3-E49703488B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9560" y="856180"/>
            <a:ext cx="5279408" cy="1128068"/>
          </a:xfrm>
        </p:spPr>
        <p:txBody>
          <a:bodyPr anchor="ctr">
            <a:normAutofit/>
          </a:bodyPr>
          <a:lstStyle/>
          <a:p>
            <a:r>
              <a:rPr lang="en-US" sz="4000"/>
              <a:t>Exercise 2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DE889C7-FAD6-4397-98E2-05D5034844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1083484"/>
            <a:ext cx="355196" cy="673460"/>
            <a:chOff x="0" y="823811"/>
            <a:chExt cx="355196" cy="67346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823811"/>
              <a:ext cx="87363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59341" y="823811"/>
              <a:ext cx="195855" cy="67346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3873B707-463F-40B0-8227-E8CC6C67EB2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65085" y="2123821"/>
            <a:ext cx="4975066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0719" y="2330505"/>
            <a:ext cx="5278066" cy="3979585"/>
          </a:xfrm>
        </p:spPr>
        <p:txBody>
          <a:bodyPr anchor="ctr">
            <a:normAutofit/>
          </a:bodyPr>
          <a:lstStyle/>
          <a:p>
            <a:r>
              <a:rPr lang="en-US" sz="2000"/>
              <a:t>Revise your first trigger.</a:t>
            </a:r>
          </a:p>
          <a:p>
            <a:r>
              <a:rPr lang="en-US" sz="2000"/>
              <a:t>Show the old commission and the new commission every time an update is done.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C13237C8-E62C-4F0D-A318-BD6FB6C2D1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7447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83423" y="1461991"/>
            <a:ext cx="4397433" cy="758557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8CB5D2D7-DF65-4E86-BFBA-FFB9B5ACEB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849687" y="3505479"/>
            <a:ext cx="4845488" cy="292358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21307" y="3707894"/>
            <a:ext cx="3519800" cy="2518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945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Video 4">
            <a:extLst>
              <a:ext uri="{FF2B5EF4-FFF2-40B4-BE49-F238E27FC236}">
                <a16:creationId xmlns:a16="http://schemas.microsoft.com/office/drawing/2014/main" id="{C3E1BE4E-28F9-4526-B269-30B1FDB829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-3047" y="10"/>
            <a:ext cx="12191999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r>
              <a:rPr lang="en-US" sz="5200">
                <a:solidFill>
                  <a:srgbClr val="FFFFFF"/>
                </a:solidFill>
              </a:rPr>
              <a:t>Procedure Exercises </a:t>
            </a:r>
          </a:p>
        </p:txBody>
      </p:sp>
    </p:spTree>
    <p:extLst>
      <p:ext uri="{BB962C8B-B14F-4D97-AF65-F5344CB8AC3E}">
        <p14:creationId xmlns:p14="http://schemas.microsoft.com/office/powerpoint/2010/main" val="98534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63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0">
            <a:extLst>
              <a:ext uri="{FF2B5EF4-FFF2-40B4-BE49-F238E27FC236}">
                <a16:creationId xmlns:a16="http://schemas.microsoft.com/office/drawing/2014/main" id="{B712E947-0734-45F9-9C4F-41114EC3A3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36396" y="457201"/>
            <a:ext cx="5814240" cy="155687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000"/>
              <a:t>Exercise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36396" y="2277036"/>
            <a:ext cx="5814239" cy="3461155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/>
              <a:t>Create a procedure that will create a table out from an existing table. </a:t>
            </a:r>
          </a:p>
          <a:p>
            <a:r>
              <a:rPr lang="en-US" sz="2000"/>
              <a:t>Insert a new record in the new table</a:t>
            </a:r>
          </a:p>
          <a:p>
            <a:r>
              <a:rPr lang="en-US" sz="2000"/>
              <a:t>Show the results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766" y="1038105"/>
            <a:ext cx="3712869" cy="1732672"/>
          </a:xfrm>
          <a:prstGeom prst="rect">
            <a:avLst/>
          </a:prstGeom>
        </p:spPr>
      </p:pic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665410" y="3541392"/>
            <a:ext cx="3712869" cy="1912127"/>
          </a:xfrm>
          <a:prstGeom prst="rect">
            <a:avLst/>
          </a:prstGeom>
        </p:spPr>
      </p:pic>
      <p:sp>
        <p:nvSpPr>
          <p:cNvPr id="17" name="Rectangle 12">
            <a:extLst>
              <a:ext uri="{FF2B5EF4-FFF2-40B4-BE49-F238E27FC236}">
                <a16:creationId xmlns:a16="http://schemas.microsoft.com/office/drawing/2014/main" id="{5A65989E-BBD5-44D7-AA86-7AFD5D46B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6400799"/>
            <a:ext cx="12192000" cy="456773"/>
          </a:xfrm>
          <a:prstGeom prst="rect">
            <a:avLst/>
          </a:prstGeom>
          <a:gradFill>
            <a:gsLst>
              <a:gs pos="0">
                <a:schemeClr val="accent1"/>
              </a:gs>
              <a:gs pos="66000">
                <a:srgbClr val="000000"/>
              </a:gs>
            </a:gsLst>
            <a:lin ang="10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31A2881-D8D7-4A7D-ACA3-E9F849F853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" y="6400800"/>
            <a:ext cx="8153398" cy="456772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100000">
                <a:schemeClr val="accent1">
                  <a:lumMod val="75000"/>
                </a:schemeClr>
              </a:gs>
            </a:gsLst>
            <a:lin ang="17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4944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149FB5C3-7336-4FE0-A30C-CC0A3646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9A6B5CE-CB1D-48EE-8B43-E952235C83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-2340441" y="2666183"/>
            <a:ext cx="5860051" cy="527712"/>
            <a:chOff x="6081624" y="1998368"/>
            <a:chExt cx="5613457" cy="782175"/>
          </a:xfrm>
          <a:solidFill>
            <a:schemeClr val="accent4"/>
          </a:solidFill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3F3EAA5-4E15-400B-BBA3-82B3F49A21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rot="5400000">
              <a:off x="11228040" y="2313027"/>
              <a:ext cx="781700" cy="15238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2BA2E40-BE9B-4C54-9CDD-40EE804CC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6081624" y="1998844"/>
              <a:ext cx="5372968" cy="7816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0DA909B4-15FF-46A6-8A7F-7AEF977FE9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517897"/>
            <a:ext cx="11111729" cy="585796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7025" y="922644"/>
            <a:ext cx="5040285" cy="1169585"/>
          </a:xfrm>
        </p:spPr>
        <p:txBody>
          <a:bodyPr anchor="b">
            <a:normAutofit/>
          </a:bodyPr>
          <a:lstStyle/>
          <a:p>
            <a:r>
              <a:rPr lang="en-US" sz="4000"/>
              <a:t>Exercise 2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382A32C-5B0C-4B1C-A074-76C6DBCC9F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55714" y="2263365"/>
            <a:ext cx="4937760" cy="2743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55715" y="2508105"/>
            <a:ext cx="5040285" cy="3632493"/>
          </a:xfrm>
        </p:spPr>
        <p:txBody>
          <a:bodyPr anchor="ctr">
            <a:normAutofit/>
          </a:bodyPr>
          <a:lstStyle/>
          <a:p>
            <a:r>
              <a:rPr lang="en-US" sz="2000"/>
              <a:t>Create a procedure that will accept an employee number and show the his salary and the overall average salary of all employees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46667" y="781054"/>
            <a:ext cx="4389120" cy="256763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46667" y="4060317"/>
            <a:ext cx="4389120" cy="1610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833902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8929" y="629266"/>
            <a:ext cx="3505495" cy="1622321"/>
          </a:xfrm>
        </p:spPr>
        <p:txBody>
          <a:bodyPr>
            <a:normAutofit/>
          </a:bodyPr>
          <a:lstStyle/>
          <a:p>
            <a:r>
              <a:rPr lang="en-US" dirty="0"/>
              <a:t>Exercise 3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8931" y="2438400"/>
            <a:ext cx="3505494" cy="3785419"/>
          </a:xfrm>
        </p:spPr>
        <p:txBody>
          <a:bodyPr>
            <a:normAutofit/>
          </a:bodyPr>
          <a:lstStyle/>
          <a:p>
            <a:r>
              <a:rPr lang="en-US" sz="2000"/>
              <a:t>Revise your previous procedure but this time show all employees who have a salary lower than the employee in question.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E39A796-BE83-48B1-B33F-35C4A32AAB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39056" y="0"/>
            <a:ext cx="7552944" cy="6858000"/>
          </a:xfrm>
          <a:prstGeom prst="rect">
            <a:avLst/>
          </a:prstGeom>
          <a:solidFill>
            <a:srgbClr val="C8CAC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ounded Rectangle 9">
            <a:extLst>
              <a:ext uri="{FF2B5EF4-FFF2-40B4-BE49-F238E27FC236}">
                <a16:creationId xmlns:a16="http://schemas.microsoft.com/office/drawing/2014/main" id="{72F84B47-E267-4194-8194-831DB7B554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23688" y="557784"/>
            <a:ext cx="6584098" cy="5739187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9525">
            <a:solidFill>
              <a:srgbClr val="C8CACA"/>
            </a:solidFill>
          </a:ln>
          <a:effectLst>
            <a:outerShdw blurRad="57150" dist="19050" dir="5400000" algn="t" rotWithShape="0">
              <a:prstClr val="black">
                <a:alpha val="6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5862" y="1343184"/>
            <a:ext cx="6019331" cy="4168386"/>
          </a:xfrm>
          <a:prstGeom prst="rect">
            <a:avLst/>
          </a:prstGeom>
          <a:effectLst/>
        </p:spPr>
      </p:pic>
    </p:spTree>
    <p:extLst>
      <p:ext uri="{BB962C8B-B14F-4D97-AF65-F5344CB8AC3E}">
        <p14:creationId xmlns:p14="http://schemas.microsoft.com/office/powerpoint/2010/main" val="7323519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 up view of a track and field lane in the dark">
            <a:extLst>
              <a:ext uri="{FF2B5EF4-FFF2-40B4-BE49-F238E27FC236}">
                <a16:creationId xmlns:a16="http://schemas.microsoft.com/office/drawing/2014/main" id="{E4995F39-A9CC-4C19-95C6-28A7EA2AD4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43466" y="643467"/>
            <a:ext cx="5452529" cy="3569242"/>
          </a:xfrm>
        </p:spPr>
        <p:txBody>
          <a:bodyPr anchor="t">
            <a:normAutofit/>
          </a:bodyPr>
          <a:lstStyle/>
          <a:p>
            <a:pPr algn="l"/>
            <a:r>
              <a:rPr lang="en-US" sz="5200">
                <a:solidFill>
                  <a:srgbClr val="FFFFFF"/>
                </a:solidFill>
              </a:rPr>
              <a:t>Functions Exercises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30172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23AC064-BC96-4F32-8AE1-B2FD3875482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96882" y="280374"/>
            <a:ext cx="11438793" cy="1844256"/>
          </a:xfrm>
          <a:prstGeom prst="rect">
            <a:avLst/>
          </a:prstGeom>
          <a:solidFill>
            <a:srgbClr val="404040"/>
          </a:solidFill>
          <a:ln w="127000" cap="sq" cmpd="thinThick">
            <a:solidFill>
              <a:srgbClr val="40404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6351" y="433545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>
                <a:solidFill>
                  <a:srgbClr val="FFFFFF"/>
                </a:solidFill>
              </a:rPr>
              <a:t>Exercise 1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4278" y="1645723"/>
            <a:ext cx="9144000" cy="420001"/>
          </a:xfrm>
        </p:spPr>
        <p:txBody>
          <a:bodyPr vert="horz" lIns="91440" tIns="45720" rIns="91440" bIns="45720" rtlCol="0">
            <a:normAutofit/>
          </a:bodyPr>
          <a:lstStyle/>
          <a:p>
            <a:pPr marL="0" indent="0" algn="ctr">
              <a:buNone/>
            </a:pPr>
            <a:r>
              <a:rPr lang="en-US" sz="2000">
                <a:solidFill>
                  <a:srgbClr val="FF9900"/>
                </a:solidFill>
              </a:rPr>
              <a:t>Create a function that will return the total number of employees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7E7C77BC-7138-40B1-A15B-20F57A494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230078" y="1522292"/>
            <a:ext cx="7772400" cy="0"/>
          </a:xfrm>
          <a:prstGeom prst="line">
            <a:avLst/>
          </a:prstGeom>
          <a:ln w="22225">
            <a:solidFill>
              <a:srgbClr val="D9D9D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1567" y="2841842"/>
            <a:ext cx="5455917" cy="3167588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B146403-F3D6-484B-B2ED-97F9565D03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116278" y="2596836"/>
            <a:ext cx="0" cy="3657600"/>
          </a:xfrm>
          <a:prstGeom prst="line">
            <a:avLst/>
          </a:prstGeom>
          <a:ln w="101600" cmpd="dbl"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5073" y="3375372"/>
            <a:ext cx="5455917" cy="210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0686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743AA782-23D1-4521-8CAD-47662984A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0936" y="640080"/>
            <a:ext cx="4818888" cy="148132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Exercise 2</a:t>
            </a:r>
          </a:p>
        </p:txBody>
      </p:sp>
      <p:sp>
        <p:nvSpPr>
          <p:cNvPr id="12" name="sketch line">
            <a:extLst>
              <a:ext uri="{FF2B5EF4-FFF2-40B4-BE49-F238E27FC236}">
                <a16:creationId xmlns:a16="http://schemas.microsoft.com/office/drawing/2014/main" id="{71877DBC-BB60-40F0-AC93-2ACDBAAE60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278" y="2372868"/>
            <a:ext cx="3255095" cy="18288"/>
          </a:xfrm>
          <a:custGeom>
            <a:avLst/>
            <a:gdLst>
              <a:gd name="connsiteX0" fmla="*/ 0 w 3255095"/>
              <a:gd name="connsiteY0" fmla="*/ 0 h 18288"/>
              <a:gd name="connsiteX1" fmla="*/ 618468 w 3255095"/>
              <a:gd name="connsiteY1" fmla="*/ 0 h 18288"/>
              <a:gd name="connsiteX2" fmla="*/ 1269487 w 3255095"/>
              <a:gd name="connsiteY2" fmla="*/ 0 h 18288"/>
              <a:gd name="connsiteX3" fmla="*/ 1953057 w 3255095"/>
              <a:gd name="connsiteY3" fmla="*/ 0 h 18288"/>
              <a:gd name="connsiteX4" fmla="*/ 2636627 w 3255095"/>
              <a:gd name="connsiteY4" fmla="*/ 0 h 18288"/>
              <a:gd name="connsiteX5" fmla="*/ 3255095 w 3255095"/>
              <a:gd name="connsiteY5" fmla="*/ 0 h 18288"/>
              <a:gd name="connsiteX6" fmla="*/ 3255095 w 3255095"/>
              <a:gd name="connsiteY6" fmla="*/ 18288 h 18288"/>
              <a:gd name="connsiteX7" fmla="*/ 2538974 w 3255095"/>
              <a:gd name="connsiteY7" fmla="*/ 18288 h 18288"/>
              <a:gd name="connsiteX8" fmla="*/ 1822853 w 3255095"/>
              <a:gd name="connsiteY8" fmla="*/ 18288 h 18288"/>
              <a:gd name="connsiteX9" fmla="*/ 1171834 w 3255095"/>
              <a:gd name="connsiteY9" fmla="*/ 18288 h 18288"/>
              <a:gd name="connsiteX10" fmla="*/ 0 w 3255095"/>
              <a:gd name="connsiteY10" fmla="*/ 18288 h 18288"/>
              <a:gd name="connsiteX11" fmla="*/ 0 w 3255095"/>
              <a:gd name="connsiteY11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255095" h="18288" fill="none" extrusionOk="0">
                <a:moveTo>
                  <a:pt x="0" y="0"/>
                </a:moveTo>
                <a:cubicBezTo>
                  <a:pt x="240201" y="-22123"/>
                  <a:pt x="462021" y="-19623"/>
                  <a:pt x="618468" y="0"/>
                </a:cubicBezTo>
                <a:cubicBezTo>
                  <a:pt x="774915" y="19623"/>
                  <a:pt x="974734" y="2035"/>
                  <a:pt x="1269487" y="0"/>
                </a:cubicBezTo>
                <a:cubicBezTo>
                  <a:pt x="1564240" y="-2035"/>
                  <a:pt x="1733579" y="10639"/>
                  <a:pt x="1953057" y="0"/>
                </a:cubicBezTo>
                <a:cubicBezTo>
                  <a:pt x="2172535" y="-10639"/>
                  <a:pt x="2453962" y="14018"/>
                  <a:pt x="2636627" y="0"/>
                </a:cubicBezTo>
                <a:cubicBezTo>
                  <a:pt x="2819292" y="-14018"/>
                  <a:pt x="3121375" y="5399"/>
                  <a:pt x="3255095" y="0"/>
                </a:cubicBezTo>
                <a:cubicBezTo>
                  <a:pt x="3254386" y="8157"/>
                  <a:pt x="3254682" y="12125"/>
                  <a:pt x="3255095" y="18288"/>
                </a:cubicBezTo>
                <a:cubicBezTo>
                  <a:pt x="3088545" y="23203"/>
                  <a:pt x="2687475" y="7419"/>
                  <a:pt x="2538974" y="18288"/>
                </a:cubicBezTo>
                <a:cubicBezTo>
                  <a:pt x="2390473" y="29157"/>
                  <a:pt x="2137381" y="-8959"/>
                  <a:pt x="1822853" y="18288"/>
                </a:cubicBezTo>
                <a:cubicBezTo>
                  <a:pt x="1508325" y="45535"/>
                  <a:pt x="1466437" y="20385"/>
                  <a:pt x="1171834" y="18288"/>
                </a:cubicBezTo>
                <a:cubicBezTo>
                  <a:pt x="877231" y="16191"/>
                  <a:pt x="561097" y="37643"/>
                  <a:pt x="0" y="18288"/>
                </a:cubicBezTo>
                <a:cubicBezTo>
                  <a:pt x="-46" y="12483"/>
                  <a:pt x="-203" y="6491"/>
                  <a:pt x="0" y="0"/>
                </a:cubicBezTo>
                <a:close/>
              </a:path>
              <a:path w="3255095" h="18288" stroke="0" extrusionOk="0">
                <a:moveTo>
                  <a:pt x="0" y="0"/>
                </a:moveTo>
                <a:cubicBezTo>
                  <a:pt x="291965" y="19429"/>
                  <a:pt x="363155" y="8568"/>
                  <a:pt x="618468" y="0"/>
                </a:cubicBezTo>
                <a:cubicBezTo>
                  <a:pt x="873781" y="-8568"/>
                  <a:pt x="904459" y="-19505"/>
                  <a:pt x="1171834" y="0"/>
                </a:cubicBezTo>
                <a:cubicBezTo>
                  <a:pt x="1439209" y="19505"/>
                  <a:pt x="1744369" y="9790"/>
                  <a:pt x="1887955" y="0"/>
                </a:cubicBezTo>
                <a:cubicBezTo>
                  <a:pt x="2031541" y="-9790"/>
                  <a:pt x="2346378" y="21240"/>
                  <a:pt x="2506423" y="0"/>
                </a:cubicBezTo>
                <a:cubicBezTo>
                  <a:pt x="2666468" y="-21240"/>
                  <a:pt x="2990257" y="30414"/>
                  <a:pt x="3255095" y="0"/>
                </a:cubicBezTo>
                <a:cubicBezTo>
                  <a:pt x="3254831" y="4493"/>
                  <a:pt x="3255479" y="9472"/>
                  <a:pt x="3255095" y="18288"/>
                </a:cubicBezTo>
                <a:cubicBezTo>
                  <a:pt x="3120743" y="16690"/>
                  <a:pt x="2759628" y="42462"/>
                  <a:pt x="2604076" y="18288"/>
                </a:cubicBezTo>
                <a:cubicBezTo>
                  <a:pt x="2448524" y="-5886"/>
                  <a:pt x="2184336" y="19599"/>
                  <a:pt x="1887955" y="18288"/>
                </a:cubicBezTo>
                <a:cubicBezTo>
                  <a:pt x="1591574" y="16977"/>
                  <a:pt x="1548845" y="6870"/>
                  <a:pt x="1334589" y="18288"/>
                </a:cubicBezTo>
                <a:cubicBezTo>
                  <a:pt x="1120333" y="29706"/>
                  <a:pt x="996014" y="9662"/>
                  <a:pt x="683570" y="18288"/>
                </a:cubicBezTo>
                <a:cubicBezTo>
                  <a:pt x="371126" y="26914"/>
                  <a:pt x="198687" y="16167"/>
                  <a:pt x="0" y="18288"/>
                </a:cubicBezTo>
                <a:cubicBezTo>
                  <a:pt x="843" y="9577"/>
                  <a:pt x="371" y="690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3810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0936" y="2660904"/>
            <a:ext cx="4818888" cy="354787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900"/>
              <a:t>Create a function that will accept two numeric parameters c and r representing cost and retail.</a:t>
            </a:r>
          </a:p>
          <a:p>
            <a:r>
              <a:rPr lang="en-US" sz="1900"/>
              <a:t>It will return the profit which is r – c.</a:t>
            </a:r>
          </a:p>
          <a:p>
            <a:r>
              <a:rPr lang="en-US" sz="1900"/>
              <a:t>Create a procedure that will read the books table.</a:t>
            </a:r>
          </a:p>
          <a:p>
            <a:r>
              <a:rPr lang="en-US" sz="1900"/>
              <a:t>Inside this procedure you will call this function and supply it with the cost and retail of every book.</a:t>
            </a:r>
          </a:p>
          <a:p>
            <a:r>
              <a:rPr lang="en-US" sz="1900"/>
              <a:t>The final output will be a list of book titles, cost, retail and the profit.</a:t>
            </a: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099048" y="1438857"/>
            <a:ext cx="5458968" cy="3980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4088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12192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532" y="643467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Clue: The function is the following: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3467" y="2059359"/>
            <a:ext cx="10905066" cy="3625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3888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433</TotalTime>
  <Words>230</Words>
  <Application>Microsoft Office PowerPoint</Application>
  <PresentationFormat>Widescreen</PresentationFormat>
  <Paragraphs>25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Office Theme</vt:lpstr>
      <vt:lpstr>Procedure, Function and Triggers</vt:lpstr>
      <vt:lpstr>Procedure Exercises </vt:lpstr>
      <vt:lpstr>Exercise 1</vt:lpstr>
      <vt:lpstr>Exercise 2</vt:lpstr>
      <vt:lpstr>Exercise 3</vt:lpstr>
      <vt:lpstr>Functions Exercises</vt:lpstr>
      <vt:lpstr>Exercise 1</vt:lpstr>
      <vt:lpstr>Exercise 2</vt:lpstr>
      <vt:lpstr>Clue: The function is the following:</vt:lpstr>
      <vt:lpstr>Exercise 1:Triggers</vt:lpstr>
      <vt:lpstr>Exercise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Procedure Exercises</dc:title>
  <dc:creator>Clemente, Caesar Jude</dc:creator>
  <cp:lastModifiedBy>Caesar Jude Clemente</cp:lastModifiedBy>
  <cp:revision>14</cp:revision>
  <dcterms:created xsi:type="dcterms:W3CDTF">2021-11-30T18:34:59Z</dcterms:created>
  <dcterms:modified xsi:type="dcterms:W3CDTF">2021-12-01T18:06:36Z</dcterms:modified>
</cp:coreProperties>
</file>

<file path=docProps/thumbnail.jpeg>
</file>